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94" r:id="rId25"/>
    <p:sldId id="293" r:id="rId26"/>
    <p:sldId id="292" r:id="rId27"/>
    <p:sldId id="290" r:id="rId28"/>
    <p:sldId id="291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15" autoAdjust="0"/>
    <p:restoredTop sz="94624" autoAdjust="0"/>
  </p:normalViewPr>
  <p:slideViewPr>
    <p:cSldViewPr snapToGrid="0">
      <p:cViewPr>
        <p:scale>
          <a:sx n="50" d="100"/>
          <a:sy n="50" d="100"/>
        </p:scale>
        <p:origin x="-1560" y="-8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60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9CDD1-8EF2-4C9C-9FF5-18A965BA2B9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BD4F6-B639-41AC-AE49-1CEDB8580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BD4F6-B639-41AC-AE49-1CEDB85806E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95588" y="457199"/>
            <a:ext cx="9966960" cy="954673"/>
          </a:xfrm>
        </p:spPr>
        <p:txBody>
          <a:bodyPr/>
          <a:lstStyle/>
          <a:p>
            <a:r>
              <a:rPr lang="ru-RU" sz="5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«Азбука здоровья»</a:t>
            </a:r>
            <a:endParaRPr lang="ru-RU" sz="540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857375" y="1514475"/>
            <a:ext cx="8201025" cy="28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71650" y="3700463"/>
            <a:ext cx="8572500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849240" y="3674809"/>
            <a:ext cx="3828843" cy="1363806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проекта 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воспитатели: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Артеменко С. А.,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Ягодкина Л. П.;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дети и родители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старшей группы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«Гнёздышко».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71600" y="1794152"/>
            <a:ext cx="6899564" cy="459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56854" y="415637"/>
            <a:ext cx="9875520" cy="83127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«Предметы личной гигиены»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33600" y="1330421"/>
            <a:ext cx="7726074" cy="491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1437" y="290945"/>
            <a:ext cx="9875520" cy="80217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Игра-эстафета для девочек «Помой посуду»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04108" y="1244703"/>
            <a:ext cx="8022649" cy="49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709" y="609600"/>
            <a:ext cx="10228811" cy="78970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Игра-эстафета для мальчиков «Собери мусор»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79963" y="1659374"/>
            <a:ext cx="6733309" cy="448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9982" y="484909"/>
            <a:ext cx="9875520" cy="87283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Трудовые поручения: мытьё игрушек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57004" y="1609260"/>
            <a:ext cx="7310438" cy="486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146" y="180110"/>
            <a:ext cx="9875520" cy="85898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Экскурсия на кухню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76401" y="1124851"/>
            <a:ext cx="7955540" cy="529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989" y="371475"/>
            <a:ext cx="9875520" cy="93951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Игра-инсценировка «Спор овощей»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74168" y="1285876"/>
            <a:ext cx="7836569" cy="521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9875520" cy="81741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Д/и «Азбука витаминов»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12543" y="1399308"/>
            <a:ext cx="7255754" cy="482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15635"/>
            <a:ext cx="9875520" cy="734291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 «Овощи на нашем столе»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59526" y="1396687"/>
            <a:ext cx="8470755" cy="499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491" y="387927"/>
            <a:ext cx="9896301" cy="83127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Д/и «Пирамида правильного питания»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29155" y="1316182"/>
            <a:ext cx="7859983" cy="523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6127" y="443346"/>
            <a:ext cx="9875520" cy="94210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D:\Рабочий стол\Детский сад\DSC075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42109" y="1648346"/>
            <a:ext cx="10118635" cy="4572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1546" y="221672"/>
            <a:ext cx="9875520" cy="1065415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Информационная карта проекта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83674" y="1433945"/>
            <a:ext cx="10586380" cy="47590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Проект: «Азбука здоровья»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Организаторы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воспитатели старшей группы Артеменко Светлана Алексеевна и Ягодкина Лариса Пантелеевна.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проекта: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краткосрочный (7 дней)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групповой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 – практико – познавательный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 характеру контактов: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ДОУ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старшей группы, родители и воспитатели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 детей: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– 6 лет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145" y="512619"/>
            <a:ext cx="9875520" cy="78970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Подвижные игры и игры-эстафеты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9297" y="1327438"/>
            <a:ext cx="5442584" cy="362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53958" y="2697672"/>
            <a:ext cx="5738649" cy="382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690" y="218090"/>
            <a:ext cx="9875520" cy="82506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Упражнения на тренажёрах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8952" y="1308538"/>
            <a:ext cx="6492590" cy="506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4531" y="420413"/>
            <a:ext cx="9875520" cy="8250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Д/и «Ромашка» (азбука волшебных слов)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59420" y="1335548"/>
            <a:ext cx="7396163" cy="492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766" y="404648"/>
            <a:ext cx="9875520" cy="96695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Рисование своего настроения, создавая цветовой фон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53607" y="1639614"/>
            <a:ext cx="7058407" cy="469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766" y="404648"/>
            <a:ext cx="9875520" cy="96695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Игровое упражнение «Попробуй изобразить различные эмоции»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Рабочий стол\фото по ЗОЖ\DSC0857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0" y="1561419"/>
            <a:ext cx="7458403" cy="4964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766" y="404648"/>
            <a:ext cx="9875520" cy="96695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Экскурсия в медкабинет. Ситуация общения «Зачем нужны прививки?»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Рабочий стол\фото по ЗОЖ\DSC0856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1406" y="1681752"/>
            <a:ext cx="6923197" cy="46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766" y="404648"/>
            <a:ext cx="9875520" cy="96695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С/р «Поликлиника»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6145" y="1524001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096" y="1492469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1002" y="3165367"/>
            <a:ext cx="20955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3000" y="373117"/>
            <a:ext cx="9875520" cy="7462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проекта: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35573" y="1316421"/>
            <a:ext cx="11146220" cy="79615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Изготовление лэпбука «Азбука здоровья»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D:\Рабочий стол\фото по ЗОЖ\DSC0864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16621" y="2476667"/>
            <a:ext cx="5895062" cy="3924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766" y="404648"/>
            <a:ext cx="9875520" cy="96695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:\Рабочий стол\фото по ЗОЖ\DSC0864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17986" y="1222350"/>
            <a:ext cx="7588751" cy="5051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56745" y="370490"/>
            <a:ext cx="10957034" cy="6227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семейных проектов «Правильное питание»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12570" y="1619250"/>
            <a:ext cx="4222112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91351" y="1447800"/>
            <a:ext cx="275628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6855" y="290945"/>
            <a:ext cx="9875520" cy="110836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4073" y="1600200"/>
            <a:ext cx="11416146" cy="4038600"/>
          </a:xfrm>
        </p:spPr>
        <p:txBody>
          <a:bodyPr>
            <a:noAutofit/>
          </a:bodyPr>
          <a:lstStyle/>
          <a:p>
            <a:pPr indent="574675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Дошкольный возраст самый благоприятный для укрепления здоровья и воспитания привычек здорового образа жизни. Вот почему в детском саду следует воспитывать у ребенка привычку к соблюдению режима дня, чистоте, аккуратности, порядку, способствовать овладению культурно-гигиеническим навыкам, вырабатывать привычку к ежедневным формам закаливания и двигательной активности, углублять и систематизировать представления о факторах, влияющих на состояние здоровья и здоровья окружающих. Именно поэтому в дошкольном учреждении любая деятельность (игровая, спортивная, досуговая и т.д.) должна носить оздоровительно-педагогическую направленность и способствовать воспитанию у детей привычек, а затем и потребностей к здоровому образу жизни. 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00800" y="469900"/>
            <a:ext cx="4623486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2949" y="552450"/>
            <a:ext cx="4371976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Рабочий стол\фото по ЗОЖ\IMG-20191121-WA00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34100" y="514350"/>
            <a:ext cx="4171950" cy="5562600"/>
          </a:xfrm>
          <a:prstGeom prst="rect">
            <a:avLst/>
          </a:prstGeom>
          <a:noFill/>
        </p:spPr>
      </p:pic>
      <p:pic>
        <p:nvPicPr>
          <p:cNvPr id="4" name="Picture 2" descr="D:\Рабочий стол\фото по ЗОЖ\IMG-20191121-WA00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19225" y="495300"/>
            <a:ext cx="4214813" cy="561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47650"/>
            <a:ext cx="11239500" cy="135636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Семейные рисунки «Мы со спортом дружим!»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2700" y="1679852"/>
            <a:ext cx="6899564" cy="459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100" y="304800"/>
            <a:ext cx="9875520" cy="8382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открытых дверей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62300" y="156210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04912" y="609600"/>
            <a:ext cx="4357688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40450" y="1828800"/>
            <a:ext cx="49276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514600"/>
            <a:ext cx="9875520" cy="135636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454" y="609601"/>
            <a:ext cx="10309289" cy="5694217"/>
          </a:xfrm>
        </p:spPr>
        <p:txBody>
          <a:bodyPr>
            <a:normAutofit fontScale="92500" lnSpcReduction="10000"/>
          </a:bodyPr>
          <a:lstStyle/>
          <a:p>
            <a:pPr indent="492125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</a:p>
          <a:p>
            <a:pPr indent="492125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Расширять представления детей о составляющих (важных компонентов) здорового образа жизни.</a:t>
            </a:r>
          </a:p>
          <a:p>
            <a:pPr indent="492125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714375" indent="492125">
              <a:lnSpc>
                <a:spcPct val="100000"/>
              </a:lnSpc>
              <a:spcBef>
                <a:spcPts val="0"/>
              </a:spcBef>
              <a:buClrTx/>
              <a:buSzPct val="90000"/>
              <a:buFont typeface="+mj-lt"/>
              <a:buAutoNum type="arabicPeriod"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Способствовать формированию у ребёнка потребности быть здоровым.</a:t>
            </a:r>
          </a:p>
          <a:p>
            <a:pPr marL="714375" indent="492125">
              <a:lnSpc>
                <a:spcPct val="100000"/>
              </a:lnSpc>
              <a:spcBef>
                <a:spcPts val="0"/>
              </a:spcBef>
              <a:buClrTx/>
              <a:buSzPct val="90000"/>
              <a:buFont typeface="+mj-lt"/>
              <a:buAutoNum type="arabicPeriod"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представление о значении физкультуры и спорта в укреплении здоровья человека.</a:t>
            </a:r>
          </a:p>
          <a:p>
            <a:pPr marL="714375" indent="492125">
              <a:lnSpc>
                <a:spcPct val="100000"/>
              </a:lnSpc>
              <a:spcBef>
                <a:spcPts val="0"/>
              </a:spcBef>
              <a:buClrTx/>
              <a:buSzPct val="90000"/>
              <a:buFont typeface="+mj-lt"/>
              <a:buAutoNum type="arabicPeriod"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Закрепление представление об основных принципах гигиены питания, о необходимости и важности регулярного питания.</a:t>
            </a:r>
          </a:p>
          <a:p>
            <a:pPr marL="714375" indent="492125">
              <a:lnSpc>
                <a:spcPct val="100000"/>
              </a:lnSpc>
              <a:spcBef>
                <a:spcPts val="0"/>
              </a:spcBef>
              <a:buClrTx/>
              <a:buSzPct val="90000"/>
              <a:buFont typeface="+mj-lt"/>
              <a:buAutoNum type="arabicPeriod"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культурные гигиенические навыки.</a:t>
            </a:r>
          </a:p>
          <a:p>
            <a:pPr marL="714375" indent="492125">
              <a:lnSpc>
                <a:spcPct val="100000"/>
              </a:lnSpc>
              <a:spcBef>
                <a:spcPts val="0"/>
              </a:spcBef>
              <a:buClrTx/>
              <a:buSzPct val="90000"/>
              <a:buFont typeface="+mj-lt"/>
              <a:buAutoNum type="arabicPeriod"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Повышать педагогическую компетентность родителей по вопросу сохранения и укрепления здоровья ребёнка.</a:t>
            </a: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84" y="235526"/>
            <a:ext cx="11679380" cy="81603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Предположительные итоги реализации проекта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0328" y="1260764"/>
            <a:ext cx="11388436" cy="486294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детей:</a:t>
            </a:r>
          </a:p>
          <a:p>
            <a:pPr indent="34925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завершения проекта дошкольники будут иметь представления, что такое здоровый образ жизни и его компоненты. Дети узнают о пользе правильного питания, научатся различать полезные и вредные продукты. Дети смогут проявлять положительную мотивацию к занятиям физкультурой и спортом.</a:t>
            </a:r>
          </a:p>
          <a:p>
            <a:pPr indent="-2286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родителей:</a:t>
            </a:r>
          </a:p>
          <a:p>
            <a:pPr indent="34925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Установление партнёрских отношений родителей и воспитателей в совместной организации жизни группы. Повышение интереса родителей к здоровому образу жизни. Приобретение  родителями знаний и практических навыков при взаимодействии с ребёнком.</a:t>
            </a:r>
          </a:p>
          <a:p>
            <a:pPr indent="-2286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воспитателей:</a:t>
            </a:r>
          </a:p>
          <a:p>
            <a:pPr indent="34925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уровня педагогической компетенции в освоении современных образовательных технологий (метод проекта). Повышение профессионализма в вопросах работы с семьями воспитанников. Удовлетворённость работой.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272" y="858982"/>
            <a:ext cx="9875520" cy="8021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проекта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3836" y="2119746"/>
            <a:ext cx="9872871" cy="29787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Организационный:</a:t>
            </a:r>
          </a:p>
          <a:p>
            <a:pPr>
              <a:buSzPct val="105000"/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плана совместной работы с детьми  и родителями.</a:t>
            </a:r>
          </a:p>
          <a:p>
            <a:pPr>
              <a:buSzPct val="105000"/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Подбор методической и художественной литературы.</a:t>
            </a:r>
          </a:p>
          <a:p>
            <a:pPr>
              <a:buSzPct val="105000"/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Оформление материала для родителей по теме проекта.</a:t>
            </a:r>
          </a:p>
          <a:p>
            <a:pPr>
              <a:buSzPct val="105000"/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Анкетирование родителей «О здоровье – всерьёз».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6472" y="304801"/>
            <a:ext cx="3136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Основной: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71055" y="1481666"/>
          <a:ext cx="11125200" cy="4567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155"/>
                <a:gridCol w="9161045"/>
              </a:tblGrid>
              <a:tr h="88746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дня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и формы работы с детьми  и родителями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7748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«Чистота – залог здоровья»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Беседа «Гигиена тела.</a:t>
                      </a:r>
                      <a:r>
                        <a:rPr lang="ru-RU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Правила личной гигиены</a:t>
                      </a:r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». </a:t>
                      </a:r>
                    </a:p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Игра «Предметы личной гигиены».</a:t>
                      </a:r>
                    </a:p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Чтение книги Н. Мигуновой «Почему</a:t>
                      </a:r>
                      <a:r>
                        <a:rPr lang="ru-RU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надо чистить зубы</a:t>
                      </a:r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</a:p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Игры-эстафеты «Помой</a:t>
                      </a:r>
                      <a:r>
                        <a:rPr lang="ru-RU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посуду</a:t>
                      </a:r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» (для девочек), «Собери мусор» (для</a:t>
                      </a:r>
                      <a:r>
                        <a:rPr lang="ru-RU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мальчиков</a:t>
                      </a:r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</a:p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Трудовые поручения:</a:t>
                      </a:r>
                      <a:r>
                        <a:rPr lang="ru-RU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мытьё игрушек.</a:t>
                      </a:r>
                    </a:p>
                    <a:p>
                      <a:r>
                        <a:rPr lang="ru-RU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Информация для родителей :«Как приучить ребёнка чистить зубы»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028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«Разговор о правильном питании»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Беседа «Зачем человек ест».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Экскурсия на кухню.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Д/и «Азбука витаминов».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Игра-инсценировка «Спор овощей».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Чтение книги М. Султановой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«Маленькому Почемучке о человеке и продуктах питания».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Консультация для родителей «Безобидные сладости».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17419" y="969050"/>
          <a:ext cx="10307782" cy="47832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10691"/>
                <a:gridCol w="7897091"/>
              </a:tblGrid>
              <a:tr h="218631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«С физкультурой дружить – здоровым быть!»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Утренняя гимнастик «Раз, два, три – ну-ка, повтори!» - беседа о необходимости делать утреннюю гимнастика.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Рассматривание иллюстраций с различными видами спорта.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Беседа о том, какие виды спорта знают дети.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П/и «Ворота», «Западня», «Мышеловка», «Ловишка».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Игра-эстафета «Передай мяч», «Парный бег».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Чтение сказки Т. А. Шорыгиной «Зарядка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Простуда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Информация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родителей «Утренняя зарядка для детей».</a:t>
                      </a:r>
                    </a:p>
                  </a:txBody>
                  <a:tcPr/>
                </a:tc>
              </a:tr>
              <a:tr h="249728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«Мир чувств и эмоций»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Беседа «Почему у человека бывает разное настроение» (взаимосвязь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«Настроение и здоровье»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Игровое упражнение «Попробуй изобразить различные эмоции».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Д/и «Азбука волшебных слов».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Рисование своего настроения,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создавая цветовой фон.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Р/и «Зоопарк настроений»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14401" y="761229"/>
          <a:ext cx="10377056" cy="201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61218"/>
                <a:gridCol w="68158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«Я хочу здоровым быть!»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Беседа «Что такое здоровье, как его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сохранить и преумножить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Экскурсия в медицинский кабинет. Общение с медсестрой на тему «Зачем нужны прививки?»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С/р «Поликлиника».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Игра «Как узнать жителя страны Здоровье?»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Решение проблемной ситуации «Почему мы болеем?»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Ширма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родителей «Советы по укреплению здоровья детей».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55964" y="2881745"/>
            <a:ext cx="3604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Заключительный: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45308" y="3629120"/>
          <a:ext cx="8636001" cy="192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36001"/>
              </a:tblGrid>
              <a:tr h="370840">
                <a:tc>
                  <a:txBody>
                    <a:bodyPr/>
                    <a:lstStyle/>
                    <a:p>
                      <a:pPr algn="l">
                        <a:buClr>
                          <a:schemeClr val="bg2">
                            <a:lumMod val="50000"/>
                          </a:schemeClr>
                        </a:buClr>
                        <a:buFont typeface="Wingdings" pitchFamily="2" charset="2"/>
                        <a:buChar char="Ø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Родительское собрание «Укрепление и сохранение здоровья дошкольников».</a:t>
                      </a:r>
                    </a:p>
                    <a:p>
                      <a:pPr algn="l">
                        <a:buClr>
                          <a:schemeClr val="bg2">
                            <a:lumMod val="50000"/>
                          </a:schemeClr>
                        </a:buClr>
                        <a:buFont typeface="Wingdings" pitchFamily="2" charset="2"/>
                        <a:buChar char="Ø"/>
                      </a:pP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Выставка семейных рисунков «Мы со спортом дружим!»</a:t>
                      </a:r>
                    </a:p>
                    <a:p>
                      <a:pPr algn="l">
                        <a:buClr>
                          <a:schemeClr val="bg2">
                            <a:lumMod val="50000"/>
                          </a:schemeClr>
                        </a:buClr>
                        <a:buFont typeface="Wingdings" pitchFamily="2" charset="2"/>
                        <a:buChar char="Ø"/>
                      </a:pP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Изготовление лэпбука «Азбука здоровья».</a:t>
                      </a:r>
                    </a:p>
                    <a:p>
                      <a:pPr algn="l">
                        <a:buClr>
                          <a:schemeClr val="bg2">
                            <a:lumMod val="50000"/>
                          </a:schemeClr>
                        </a:buClr>
                        <a:buFont typeface="Wingdings" pitchFamily="2" charset="2"/>
                        <a:buChar char="Ø"/>
                      </a:pP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семейных проектов «Правильное питание».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Другая 5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230</TotalTime>
  <Words>886</Words>
  <Application>Microsoft Office PowerPoint</Application>
  <PresentationFormat>Произвольный</PresentationFormat>
  <Paragraphs>102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Basis</vt:lpstr>
      <vt:lpstr>Проект «Азбука здоровья»</vt:lpstr>
      <vt:lpstr>Информационная карта проекта</vt:lpstr>
      <vt:lpstr>Актуальность</vt:lpstr>
      <vt:lpstr>Слайд 4</vt:lpstr>
      <vt:lpstr>Предположительные итоги реализации проекта</vt:lpstr>
      <vt:lpstr>Этапы проекта</vt:lpstr>
      <vt:lpstr>Слайд 7</vt:lpstr>
      <vt:lpstr>Слайд 8</vt:lpstr>
      <vt:lpstr>Слайд 9</vt:lpstr>
      <vt:lpstr>Игра «Предметы личной гигиены»</vt:lpstr>
      <vt:lpstr>Игра-эстафета для девочек «Помой посуду»</vt:lpstr>
      <vt:lpstr>Игра-эстафета для мальчиков «Собери мусор»</vt:lpstr>
      <vt:lpstr>Трудовые поручения: мытьё игрушек</vt:lpstr>
      <vt:lpstr>Экскурсия на кухню</vt:lpstr>
      <vt:lpstr>Игра-инсценировка «Спор овощей»</vt:lpstr>
      <vt:lpstr>Д/и «Азбука витаминов»</vt:lpstr>
      <vt:lpstr>Продуктивная деятельность «Овощи на нашем столе»</vt:lpstr>
      <vt:lpstr>Д/и «Пирамида правильного питания»</vt:lpstr>
      <vt:lpstr>Утренняя гимнастика</vt:lpstr>
      <vt:lpstr>Подвижные игры и игры-эстафеты</vt:lpstr>
      <vt:lpstr>Упражнения на тренажёрах</vt:lpstr>
      <vt:lpstr>Д/и «Ромашка» (азбука волшебных слов)</vt:lpstr>
      <vt:lpstr>Рисование своего настроения, создавая цветовой фон</vt:lpstr>
      <vt:lpstr>Игровое упражнение «Попробуй изобразить различные эмоции»</vt:lpstr>
      <vt:lpstr>Экскурсия в медкабинет. Ситуация общения «Зачем нужны прививки?»</vt:lpstr>
      <vt:lpstr>С/р «Поликлиника»</vt:lpstr>
      <vt:lpstr>Презентация проекта:</vt:lpstr>
      <vt:lpstr>Слайд 28</vt:lpstr>
      <vt:lpstr>Слайд 29</vt:lpstr>
      <vt:lpstr>Слайд 30</vt:lpstr>
      <vt:lpstr>Слайд 31</vt:lpstr>
      <vt:lpstr> Семейные рисунки «Мы со спортом дружим!»</vt:lpstr>
      <vt:lpstr>День открытых дверей</vt:lpstr>
      <vt:lpstr>Слайд 34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Пользователь</cp:lastModifiedBy>
  <cp:revision>27</cp:revision>
  <dcterms:created xsi:type="dcterms:W3CDTF">2014-08-26T23:52:37Z</dcterms:created>
  <dcterms:modified xsi:type="dcterms:W3CDTF">2019-12-30T08:24:29Z</dcterms:modified>
</cp:coreProperties>
</file>